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84" y="10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8" d="100"/>
          <a:sy n="108" d="100"/>
        </p:scale>
        <p:origin x="2484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FFB4D4-DE75-4A51-97A8-D40C1DD52C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25B70C-32FC-4D5E-B72C-E45D121D55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FDE4A-3970-4F25-A481-45B570DDD01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1F79DF-1E55-4A46-B99A-7CA0930ABF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0A6A0-8E2D-4ECA-A93B-D23A0424F3A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A70BA-976F-43E0-9EA2-1C834A08B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63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B0665-14B5-422A-B936-9F8847AE9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78A0B-7C4A-46E2-920D-3132C7268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1243D-4556-44EC-872E-C10094CC7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85-E12E-440D-AA78-76AAFEBE26B7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61465-0211-45B8-A87A-AE59E99C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AABE6-61C8-4041-8410-6D25FF843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B8C6-3DC0-44B3-A64D-09B0C55B48B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31">
            <a:extLst>
              <a:ext uri="{FF2B5EF4-FFF2-40B4-BE49-F238E27FC236}">
                <a16:creationId xmlns:a16="http://schemas.microsoft.com/office/drawing/2014/main" id="{2FF4FC27-8E8E-4841-BF07-DD69B27401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72967" y="136525"/>
            <a:ext cx="1065898" cy="106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49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A4D9E241-4428-4113-9B6D-FB72798B32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FDB569-F830-4651-8B1D-CAFB61F6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6AA9D-C226-491B-BB94-084AA1249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9B582-8CB5-4B5C-89B1-1448D9B1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85-E12E-440D-AA78-76AAFEBE26B7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4E089-7D51-4EB7-83AE-A75540923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23D96-F1AE-4F69-A5A8-D0509DB31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B8C6-3DC0-44B3-A64D-09B0C55B48B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31">
            <a:extLst>
              <a:ext uri="{FF2B5EF4-FFF2-40B4-BE49-F238E27FC236}">
                <a16:creationId xmlns:a16="http://schemas.microsoft.com/office/drawing/2014/main" id="{3A49192C-96BA-4394-BDC4-CB4F807971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147608" y="136525"/>
            <a:ext cx="1065898" cy="106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98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9E21E18-1BB1-4164-8DF0-6940D52F677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0C1237-6B3E-4C7F-B304-0C7EF6B4F5F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27DA38-F30C-4878-8C72-A6CBFACB1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12719-46F9-4764-B917-59C29CEF2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94D55-0239-4C3E-8B4F-A1DA580F9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2B85-E12E-440D-AA78-76AAFEBE26B7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80210-DBA1-4897-A75C-6C6341D997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BC47D-37F0-49B1-AAA3-EAF48A4A0C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7B8C6-3DC0-44B3-A64D-09B0C55B48B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755BFE-DFB7-4E5D-955F-A3BCA3DA4CA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9763688" y="185738"/>
            <a:ext cx="1125282" cy="112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02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69E49-01DF-44CB-807E-CA4AAD89E8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1F629-FBA9-4CD0-993A-C4AA4DBB16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4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5471-EC22-4FFE-8342-84495CF1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FC758-1DB5-4C15-89EA-CD2705490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92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Jarinee Iochawna</dc:creator>
  <cp:lastModifiedBy>Jarinee Iochawna</cp:lastModifiedBy>
  <cp:revision>2</cp:revision>
  <dcterms:created xsi:type="dcterms:W3CDTF">2023-03-09T06:53:19Z</dcterms:created>
  <dcterms:modified xsi:type="dcterms:W3CDTF">2023-03-09T07:05:52Z</dcterms:modified>
</cp:coreProperties>
</file>